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T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时间：2025/04/06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TCP协议通过三次握手建立连接、四次挥手释放连接，确保可靠传输。对比UDP，TCP提供流量控制、拥塞控制及差错恢复机制，适用于可靠性要求高的应用场景。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TCP协议概述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TCP协议通过三次握手建立可靠连接，数据传输后以四次挥手释放。对比UDP，TCP提供流量控制、拥塞控制及差错恢复机制，确保数据有序可靠传输。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四次挥手互动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TCP连接通过三次握手建立、四次挥手释放，确保可靠传输；对比UDP，TCP提供流量控制、拥塞控制及差错恢复机制，适用于需可靠性的应用场景。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三次握手分析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TCP连接建立与释放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TCP协议基础讲解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TCP协议通过三次握手建立可靠连接，确保数据有序传输；对比UDP，TCP提供流量控制、拥塞控制及重传机制，适用于可靠性要求高的场景。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TCP连接原理分析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TCP连接通过三次握手建立、四次挥手释放，确保可靠传输；与UDP相比，TCP提供流量控制、拥塞控制和差错恢复机制，适用于可靠性要求高的场景。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TCP与UDP对比互动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TCP连接原理：三次握手建立连接，四次挥手释放连接
TCP应用：可靠传输，流量控制，拥塞控制
TCP/UDP对比：可靠vs不可靠，面向连接vs无连接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TCP与UDP对比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三次握手与四次挥手讲解与模拟活动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TCP连接通过三次握手建立可靠通信，确保双方收发能力正常；数据传输后经四次挥手安全释放资源，防止数据丢失。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TCP三次握手原理：客户端发送SYN请求，服务端回复SYN+ACK确认，客户端返回ACK完成连接建立，确保通信可靠性。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三次握手模拟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TCP连接通过三次握手建立、四次挥手释放。互动环节模拟数据包交换过程，重点讲解序列号确认、状态变迁及可靠传输机制。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四次挥手互动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TCP三次握手建立可靠连接：客户端发送SYN，服务端回应SYN-ACK，客户端确认ACK。确保双方收发能力正常，同步初始序列号，防止历史连接。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TCP三次握手通过SYN、SYN-ACK、ACK报文建立可靠连接，确保双方收发能力正常。互动模拟环节演示序列号同步、状态转换及资源分配过程。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互动模拟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TCP三次握手原理：客户端发送SYN，服务端回应SYN+ACK，客户端确认ACK，建立可靠连接，确保双方收发能力正常。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原理分析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TCP三次握手建立可靠连接：客户端发送SYN，服务端回复SYN+ACK，客户端确认ACK。确保双方收发能力正常，同步初始序列号，防止历史连接干扰。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应用总结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三次握手详解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四次挥手模拟解析知识点：TCP连接终止流程、FIN/ACK报文交互、TIME_WAIT状态作用、可靠释放机制。通过角色扮演模拟客户端与服务端挥手过程。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互动模拟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TCP连接通过三次握手建立、四次挥手释放，确保可靠传输。互动模拟环节重点演示四次挥手过程，强调FIN/ACK报文交换及TIME_WAIT状态作用，巩固连接终止机制理解。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应用分析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TCP四次挥手模拟应用分析环节知识点：连接终止流程、FIN/ACK报文交互、TIME_WAIT状态作用、资源释放机制。通过角色扮演模拟客户端/服务端挥手过程，观察状态转换。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四次挥手模拟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数据传输机制讲解与滑动窗口实物演示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TCP连接通过三次握手建立可靠通信，采用滑动窗口机制控制流量，确保有序传输与拥塞控制，提升数据传输效率。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TCP连接通过三次握手建立，数据传输采用滑动窗口机制控制流量，确保可靠有序传输，并通过四次挥手释放连接。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数据传输演示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TCP连接通过三次握手建立，滑动窗口机制控制流量，确保可靠传输与拥塞控制，互动环节演示窗口动态调整过程。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滑动窗口互动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TCP连接原理讲解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TCP连接通过三次握手建立可靠通信，确保双方收发能力正常；数据传输采用滑动窗口机制实现流量控制与可靠传输，避免拥塞并提升效率。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滑动窗口实物演示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TCP滑动窗口机制通过实物演示展示流量控制与可靠传输原理，包括窗口调整、确认重传及拥塞控制等核心概念。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数据传输互动实验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TCP连接通过三次握手建立可靠通信，数据传输采用滑动窗口机制控制流量，确保有序可靠传输，互动实验演示窗口调整与确认机制。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数据传输机制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TCP连接通过三次握手建立，数据传输采用滑动窗口机制控制流量，确保可靠有序传输，窗口大小动态调整以优化性能。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TCP连接原理讲解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TCP连接通过三次握手建立，数据传输采用滑动窗口机制控制流量，确保可靠有序传输，窗口大小动态调整以适应网络状况。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数据传输机制分析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TCP连接通过三次握手建立可靠通信，数据传输采用滑动窗口机制控制流量，实物互动环节演示窗口动态调整过程，体现可靠传输与流量控制原理。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滑动窗口实物互动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滑动窗口演示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导入环节：问题引导与生活类比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TCP协议基础讲解与对比分析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三次握手与四次挥手讲解与模拟活动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数据传输机制讲解与滑动窗口实物演示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小结与作业布置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TCP连接通过三次握手建立、四次挥手释放，采用可靠传输机制，滑动窗口控制流量，确保数据有序到达。应用案例演示窗口调整过程。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滑动窗口演示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TCP连接通过三次握手建立可靠通信，数据传输采用滑动窗口机制实现流量控制与可靠传输，应用案例演示窗口动态调整过程。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应用案例互动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TCP连接原理：三次握手建立可靠连接，四次挥手释放。数据传输机制：滑动窗口控制流量与拥塞，确保可靠有序传输。应用案例：HTTP、FTP等协议基于TCP实现稳定通信。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应用案例分析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小结与作业布置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互动实验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TCP三次握手建立连接，四次挥手释放连接，确保可靠传输。应用包括HTTP、FTP等。实验环节通过Wireshark抓包分析握手过程。作业：分析TCP报文头部字段功能。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作业布置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TCP连接原理小结：三次握手建立连接，四次挥手释放连接，可靠传输机制。作业：分析握手过程，设计实验验证流量控制与拥塞控制算法。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原理讲解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TCP连接通过三次握手建立可靠通信，确保数据有序传输；四次挥手释放连接。应用包括HTTP、FTP等需可靠传输的场景。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TCP连接原理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TCP连接通过三次握手建立、四次挥手释放，确保可靠传输。应用场景包括HTTP、FTP等，需掌握流量控制与拥塞控制机制。作业：分析TCP在视频流传输中的优化策略。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TCP连接通过三次握手建立、四次挥手释放，确保可靠传输。应用场景包括HTTP、FTP等，作业需分析具体案例中的TCP交互流程。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TCP连接通过三次握手建立、四次挥手释放，确保可靠传输。应用场景包括HTTP、FTP等。作业：分析TCP在视频流和即时通讯中的优缺点。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TCP原理讲解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互动案例分析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作业布置应用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TCP应用场景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TCP原理回顾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作业布置说明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互动问答环节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TCP连接通过三次握手建立、四次挥手释放，确保可靠传输。应用包括HTTP、FTP等，需掌握流量控制、拥塞控制机制。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TCP连接的三次握手与四次挥手原理，可靠传输机制及应用场景分析。作业：设计TCP通信流程图并分析拥塞控制策略。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TCP连接通过三次握手建立、四次挥手释放，确保可靠传输。应用包括HTTP、FTP等。作业：分析TCP流量控制机制，课堂互动讨论拥塞控制算法优缺点。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作业布置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时间：2025/04/06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TCP连接通过三次握手建立可靠通信，类比电话拨号确认通话，确保数据传输的准确性和顺序性。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导入环节：问题引导与生活类比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TCP连接通过三次握手建立，数据传输采用滑动窗口机制控制流量，确保可靠有序传输，适用于高可靠性场景。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数据传输机制讲解与滑动窗口实物演示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TCP协议通过三次握手建立可靠连接，确保数据传输的完整性和顺序性，对比UDP更安全但开销较大。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TCP协议基础讲解与对比分析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TCP连接通过三次握手建立、四次挥手释放，确保可靠传输，应用于HTTP、FTP等协议。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小结与作业布置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TCP连接通过三次握手建立可靠通信，四次挥手确保安全断开，模拟活动演示其流程与应用场景。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三次握手与四次挥手讲解与模拟活动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导入环节：问题引导与生活类比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TCP握手类比：三次握手如同见面问候（SYN-ACK确认），确保双方通信能力，建立可靠连接后再传输数据。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握手类比引入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TCP连接通过三次握手建立可靠通信，类比日常见面握手确认身份，分组讨论模拟数据包交互过程，理解同步序列号和确认机制。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分组讨论互动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TCP三次握手类比打电话：建立连接需双方确认，确保通信可靠。知识点包括连接建立、序列号同步、可靠性保障机制。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实际应用分析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TCP握手生活类比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TCP连接原理类比电话通话过程，通过三次握手建立可靠连接，确保数据有序传输，应用场景如网页浏览、文件传输等。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生活类比引入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TCP连接通过三次握手建立可靠通信，类比电话拨号确认过程，确保数据有序传输，应用如网页浏览、文件传输等场景。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TCP连接原理解析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TCP连接通过三次握手建立可靠传输，类比快递签收确保数据完整送达，应用如网页浏览需稳定传输保障。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互动实例分析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数据传输实例解析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TCP协议基础讲解与对比分析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TCP协议概述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TCP协议提供可靠、面向连接的通信，通过三次握手建立连接，确保数据有序传输，支持流量控制和拥塞控制。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互动对比分析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TCP连接通过三次握手建立、四次挥手终止，确保可靠传输；对比UDP突出其可靠性、流量控制及拥塞控制机制。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连接原理详解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TCP连接通过三次握手建立、四次挥手释放，确保可靠传输；采用滑动窗口机制实现流量控制，通过拥塞控制算法优化网络性能。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TCP协议概述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